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30/11/2018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228600"/>
            <a:ext cx="853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GD&amp;ĐT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Quận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Long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Biên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Picture 22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1600200" cy="14677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95400" y="228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</a:rPr>
              <a:t>: GIÁO DỤC THỂ CHẤT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895600"/>
            <a:ext cx="6096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Đề tài: Bật tại chỗ</a:t>
            </a:r>
          </a:p>
          <a:p>
            <a:r>
              <a:rPr lang="en-US" sz="2100" b="1" dirty="0" smtClean="0"/>
              <a:t>            BTPTC: “Ồ sao bé không lắc”</a:t>
            </a:r>
          </a:p>
          <a:p>
            <a:r>
              <a:rPr lang="en-US" sz="2100" b="1" dirty="0" smtClean="0"/>
              <a:t>            TCVĐ: “Nu na nu nống”</a:t>
            </a:r>
          </a:p>
          <a:p>
            <a:r>
              <a:rPr lang="en-US" sz="2100" b="1" dirty="0" smtClean="0"/>
              <a:t>Chủ đề</a:t>
            </a:r>
            <a:r>
              <a:rPr lang="en-US" sz="2100" b="1" dirty="0" smtClean="0"/>
              <a:t>: Bản thân</a:t>
            </a:r>
            <a:endParaRPr lang="en-US" sz="2100" b="1" dirty="0" smtClean="0"/>
          </a:p>
          <a:p>
            <a:r>
              <a:rPr lang="en-US" sz="2100" b="1" dirty="0" err="1" smtClean="0"/>
              <a:t>Lứa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tuổi</a:t>
            </a:r>
            <a:r>
              <a:rPr lang="en-US" sz="2100" b="1" dirty="0" smtClean="0"/>
              <a:t>: 24 – 36 </a:t>
            </a:r>
            <a:r>
              <a:rPr lang="en-US" sz="2100" b="1" dirty="0" err="1" smtClean="0"/>
              <a:t>tháng</a:t>
            </a:r>
            <a:endParaRPr lang="en-US" sz="2100" b="1" dirty="0" smtClean="0"/>
          </a:p>
          <a:p>
            <a:r>
              <a:rPr lang="en-US" sz="2100" b="1" dirty="0" err="1" smtClean="0"/>
              <a:t>Số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lượng</a:t>
            </a:r>
            <a:r>
              <a:rPr lang="en-US" sz="2100" b="1" dirty="0" smtClean="0"/>
              <a:t>: 15 – 18 </a:t>
            </a:r>
            <a:r>
              <a:rPr lang="en-US" sz="2100" b="1" dirty="0" err="1" smtClean="0"/>
              <a:t>trẻ</a:t>
            </a:r>
            <a:endParaRPr lang="en-US" sz="2100" b="1" dirty="0" smtClean="0"/>
          </a:p>
          <a:p>
            <a:r>
              <a:rPr lang="en-US" sz="2100" b="1" dirty="0" err="1" smtClean="0"/>
              <a:t>Thời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gian</a:t>
            </a:r>
            <a:r>
              <a:rPr lang="en-US" sz="2100" b="1" dirty="0" smtClean="0"/>
              <a:t>: 15 – 20 </a:t>
            </a:r>
            <a:r>
              <a:rPr lang="en-US" sz="2100" b="1" dirty="0" err="1" smtClean="0"/>
              <a:t>phút</a:t>
            </a:r>
            <a:endParaRPr lang="en-US" sz="2100" b="1" dirty="0" smtClean="0"/>
          </a:p>
          <a:p>
            <a:r>
              <a:rPr lang="en-US" sz="2100" b="1" dirty="0" smtClean="0"/>
              <a:t>Giáo viên: Trần Thị Bích Quyên</a:t>
            </a:r>
          </a:p>
          <a:p>
            <a:r>
              <a:rPr lang="en-US" sz="2100" b="1" dirty="0" smtClean="0"/>
              <a:t>Ngày dạy: 28/11/2018.</a:t>
            </a:r>
            <a:endParaRPr lang="en-US" sz="2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6096000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Năm học: 2018 – 2019.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Cô tập chung trẻ, </a:t>
            </a:r>
            <a:r>
              <a:rPr lang="en-US" dirty="0" smtClean="0"/>
              <a:t>cho trẻ chơi trò chơi: “ Năm ngón tay xinh”, </a:t>
            </a:r>
            <a:r>
              <a:rPr lang="en-US" dirty="0" smtClean="0"/>
              <a:t>gây hứng thú cho trẻ trước khi tập thể dục.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30/11/2018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đi vòng tròn - đoàn tàu nhỏ xí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KARAOKE Ồ SAO BÉ KHÔNG LẮC - Nhạc Beat thiếu nhi tuyển chọn [HD 720p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“Bật tại chỗ”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30/11/2018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8001000" cy="191396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Bé khỏe bé ngoan (Bea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72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152</Words>
  <Application>Microsoft Office PowerPoint</Application>
  <PresentationFormat>On-screen Show (4:3)</PresentationFormat>
  <Paragraphs>25</Paragraphs>
  <Slides>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1. Ổn định tổ chức:</vt:lpstr>
      <vt:lpstr>KHỞI ĐỘNG !</vt:lpstr>
      <vt:lpstr>BÀI TẬP PHÁT TRIỂN CHUNG !</vt:lpstr>
      <vt:lpstr>VẬN ĐỘNG CƠ BẢN: “Bật tại chỗ”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MyPC</cp:lastModifiedBy>
  <cp:revision>31</cp:revision>
  <dcterms:created xsi:type="dcterms:W3CDTF">2018-04-14T01:34:07Z</dcterms:created>
  <dcterms:modified xsi:type="dcterms:W3CDTF">2018-11-30T01:27:59Z</dcterms:modified>
</cp:coreProperties>
</file>